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80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32"/>
    <p:restoredTop sz="94613"/>
  </p:normalViewPr>
  <p:slideViewPr>
    <p:cSldViewPr snapToGrid="0" snapToObjects="1" showGuides="1">
      <p:cViewPr varScale="1">
        <p:scale>
          <a:sx n="63" d="100"/>
          <a:sy n="63" d="100"/>
        </p:scale>
        <p:origin x="216" y="74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/>
              <a:t>For any B ⊆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P(B)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P(B,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≝ "The A</a:t>
            </a:r>
            <a:r>
              <a:rPr lang="en-US" baseline="-25000" dirty="0"/>
              <a:t>i</a:t>
            </a:r>
            <a:r>
              <a:rPr lang="en-US" dirty="0"/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FA4-940A-5042-A57A-ABB70F8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5D1E-E08D-AD44-8587-427DD8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will be out today</a:t>
            </a:r>
          </a:p>
          <a:p>
            <a:r>
              <a:rPr lang="en-US" dirty="0"/>
              <a:t>HW1 is due 1 week from today</a:t>
            </a:r>
          </a:p>
          <a:p>
            <a:r>
              <a:rPr lang="en-US" dirty="0"/>
              <a:t>Team recording video? Haven't heard any follow ups</a:t>
            </a:r>
          </a:p>
          <a:p>
            <a:r>
              <a:rPr lang="en-US" dirty="0"/>
              <a:t>You should be able to register now if you're not already registered; FCFS</a:t>
            </a:r>
          </a:p>
          <a:p>
            <a:r>
              <a:rPr lang="en-US" dirty="0"/>
              <a:t>No piazza? email cs544@googlegroups.com. (Don't send email to us otherwise. Use piazza)</a:t>
            </a:r>
          </a:p>
          <a:p>
            <a:r>
              <a:rPr lang="en-US" dirty="0"/>
              <a:t>All quizzes are worth 3% of your grade. There are about 25 quizzes</a:t>
            </a:r>
            <a:r>
              <a:rPr lang="en-US"/>
              <a:t>.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/>
              <a:t>This is the </a:t>
            </a:r>
            <a:r>
              <a:rPr lang="en-US" u="sng" dirty="0"/>
              <a:t>maximum likelihood estimation</a:t>
            </a:r>
            <a:r>
              <a:rPr lang="en-US" dirty="0"/>
              <a:t> 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/>
              <a:t>We can use best-path algorithms (Dijkstra) to efficiently find the most probable path (after converting to log space)</a:t>
            </a:r>
          </a:p>
          <a:p>
            <a:r>
              <a:rPr lang="en-US" dirty="0"/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/>
              <a:t>FSTs can also have weighted arcs</a:t>
            </a:r>
          </a:p>
          <a:p>
            <a:r>
              <a:rPr lang="en-US" dirty="0"/>
              <a:t>If the weights of all outgoing arcs from a state </a:t>
            </a:r>
            <a:r>
              <a:rPr lang="en-US" b="1" dirty="0"/>
              <a:t>with the same input symbol</a:t>
            </a:r>
            <a:r>
              <a:rPr lang="en-US" dirty="0"/>
              <a:t> sum to 1, it's a </a:t>
            </a:r>
            <a:r>
              <a:rPr lang="en-US" dirty="0" err="1"/>
              <a:t>pFST</a:t>
            </a:r>
            <a:endParaRPr lang="en-US" dirty="0"/>
          </a:p>
          <a:p>
            <a:r>
              <a:rPr lang="en-US" dirty="0"/>
              <a:t>FST transduces string x into string y</a:t>
            </a:r>
          </a:p>
          <a:p>
            <a:r>
              <a:rPr lang="en-US" dirty="0" err="1"/>
              <a:t>pFST</a:t>
            </a:r>
            <a:r>
              <a:rPr lang="en-US" dirty="0"/>
              <a:t> transduces x into y with probability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probabilities no longer </a:t>
            </a:r>
            <a:r>
              <a:rPr lang="en-US" dirty="0" err="1"/>
              <a:t>reversable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16257</TotalTime>
  <Words>2048</Words>
  <Application>Microsoft Macintosh PowerPoint</Application>
  <PresentationFormat>Widescreen</PresentationFormat>
  <Paragraphs>362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Office Theme</vt:lpstr>
      <vt:lpstr>Probability </vt:lpstr>
      <vt:lpstr>Announcements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104</cp:revision>
  <cp:lastPrinted>2017-09-01T00:58:05Z</cp:lastPrinted>
  <dcterms:created xsi:type="dcterms:W3CDTF">2017-08-25T22:33:28Z</dcterms:created>
  <dcterms:modified xsi:type="dcterms:W3CDTF">2018-09-02T15:58:54Z</dcterms:modified>
</cp:coreProperties>
</file>